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80" r:id="rId2"/>
    <p:sldId id="281" r:id="rId3"/>
    <p:sldId id="282" r:id="rId4"/>
    <p:sldId id="333" r:id="rId5"/>
    <p:sldId id="334" r:id="rId6"/>
    <p:sldId id="335" r:id="rId7"/>
    <p:sldId id="332" r:id="rId8"/>
    <p:sldId id="311" r:id="rId9"/>
    <p:sldId id="283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296" r:id="rId19"/>
    <p:sldId id="336" r:id="rId20"/>
    <p:sldId id="295" r:id="rId21"/>
    <p:sldId id="346" r:id="rId22"/>
    <p:sldId id="347" r:id="rId23"/>
    <p:sldId id="348" r:id="rId24"/>
    <p:sldId id="349" r:id="rId25"/>
    <p:sldId id="350" r:id="rId26"/>
    <p:sldId id="356" r:id="rId27"/>
    <p:sldId id="351" r:id="rId28"/>
    <p:sldId id="352" r:id="rId29"/>
    <p:sldId id="331" r:id="rId30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宋体" panose="02010600030101010101" pitchFamily="2" charset="-122"/>
      <p:regular r:id="rId40"/>
    </p:embeddedFont>
    <p:embeddedFont>
      <p:font typeface="Agency FB" panose="020B0604020202020204" charset="0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47"/>
    <a:srgbClr val="EB4675"/>
    <a:srgbClr val="74AC40"/>
    <a:srgbClr val="D80E2B"/>
    <a:srgbClr val="7BC39D"/>
    <a:srgbClr val="ACD9C1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1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8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4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19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1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10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9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7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3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8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4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911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592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50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443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586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054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656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57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604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0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1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25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2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9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931" y="1500909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004122" y="1448598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mpact" panose="02040603050506020204" pitchFamily="18" charset="0"/>
                <a:cs typeface="Arial" panose="020B0604020202020204" pitchFamily="34" charset="0"/>
              </a:rPr>
              <a:t>ĐỊA LÝ</a:t>
            </a:r>
            <a:endParaRPr lang="zh-CN" altLang="en-US" sz="3600" cap="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mpac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055921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chemeClr val="accent6">
                  <a:lumMod val="75000"/>
                </a:schemeClr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0" y="1982065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rgbClr val="92D050"/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18902163">
            <a:off x="3039331" y="1762599"/>
            <a:ext cx="987131" cy="3920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588655"/>
            <a:ext cx="8988136" cy="51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844800" y="2844799"/>
            <a:ext cx="286327" cy="5080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7D756-676E-4EEA-ADAE-C7070F146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3A6F3-F8C7-4304-9F10-7A23CB9D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F2394-74C9-4E72-9FB5-BD83F52AF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24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8358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24604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34440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695326"/>
            <a:chOff x="1912729" y="2317037"/>
            <a:chExt cx="3510756" cy="695326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210588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Vị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trí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695326"/>
            <a:chOff x="1912729" y="3219336"/>
            <a:chExt cx="3510756" cy="695326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238879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Kích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thước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695326"/>
            <a:chOff x="1912729" y="4121635"/>
            <a:chExt cx="3510756" cy="695326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21210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Đặc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004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Nóc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nhà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257961"/>
            <a:ext cx="7153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192277"/>
            <a:ext cx="77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 </a:t>
            </a:r>
            <a:endParaRPr lang="vi-VN" sz="2800" dirty="0">
              <a:cs typeface="Arial" panose="020B0604020202020204" pitchFamily="34" charset="0"/>
            </a:endParaRP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155436"/>
            <a:ext cx="7247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cs typeface="Arial" panose="020B0604020202020204" pitchFamily="34" charset="0"/>
            </a:endParaRP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970992"/>
            <a:ext cx="6590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3143m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886164" y="2241719"/>
            <a:ext cx="6363489" cy="1304484"/>
            <a:chOff x="3874405" y="3224403"/>
            <a:chExt cx="6363489" cy="1304484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1877437" cy="696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Khí</a:t>
              </a:r>
              <a:r>
                <a:rPr lang="en-US" altLang="zh-CN" sz="36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hậu</a:t>
              </a:r>
              <a:endParaRPr lang="en-US" altLang="zh-CN" sz="36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897945"/>
              <a:ext cx="63634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Lạnh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quanh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năm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ở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nơi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endParaRPr lang="zh-CN" altLang="en-US" sz="2800" b="1" dirty="0">
                <a:solidFill>
                  <a:srgbClr val="1B2F47"/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15862" y="1174632"/>
            <a:ext cx="2117888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02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3371182" y="178314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1.0069 0.02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núi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phía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Bắc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soạn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lí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mang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nhé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9932C3A2-EC3E-46CB-BF8B-0354598D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538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11878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46FA9-8E20-4CCA-B2AD-F716934C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133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0807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603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822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45095" y="144789"/>
            <a:ext cx="8760359" cy="2561465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380507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tuyệt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1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Nam.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món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quà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4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mùa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35096"/>
            <a:ext cx="8572500" cy="4819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5" y="635096"/>
            <a:ext cx="8880432" cy="5034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817595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692573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96457" y="953332"/>
            <a:ext cx="9153427" cy="1406920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2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  <p:bldP spid="13" grpId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8" name="DU LỊCH SAPA -  LÊN ĐỈNH FANSIPAN NGẮM MÂY CỰC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426" y="204751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981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2514" y="508000"/>
            <a:ext cx="53689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Thứ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sáu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</a:rPr>
              <a:t> 24 </a:t>
            </a:r>
            <a:r>
              <a:rPr lang="en-US" sz="2800" b="1" dirty="0" err="1" smtClean="0">
                <a:solidFill>
                  <a:schemeClr val="bg1"/>
                </a:solidFill>
              </a:rPr>
              <a:t>tháng</a:t>
            </a:r>
            <a:r>
              <a:rPr lang="en-US" sz="2800" b="1" dirty="0" smtClean="0">
                <a:solidFill>
                  <a:schemeClr val="bg1"/>
                </a:solidFill>
              </a:rPr>
              <a:t> 9 </a:t>
            </a:r>
            <a:r>
              <a:rPr lang="en-US" sz="2800" b="1" dirty="0" err="1" smtClean="0">
                <a:solidFill>
                  <a:schemeClr val="bg1"/>
                </a:solidFill>
              </a:rPr>
              <a:t>năm</a:t>
            </a:r>
            <a:r>
              <a:rPr lang="en-US" sz="2800" b="1" dirty="0" smtClean="0">
                <a:solidFill>
                  <a:schemeClr val="bg1"/>
                </a:solidFill>
              </a:rPr>
              <a:t> 2021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Địa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lí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Dãy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Hoàng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Liên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Sơn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71" y="2400994"/>
            <a:ext cx="84408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FFFF00"/>
                </a:solidFill>
              </a:rPr>
              <a:t>Hoàng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Liên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– </a:t>
            </a:r>
            <a:r>
              <a:rPr lang="en-US" sz="2800" dirty="0" err="1" smtClean="0">
                <a:solidFill>
                  <a:srgbClr val="FFFF00"/>
                </a:solidFill>
              </a:rPr>
              <a:t>dãy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núi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đồ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sộ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nhất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Việt</a:t>
            </a:r>
            <a:r>
              <a:rPr lang="en-US" sz="2800" dirty="0" smtClean="0">
                <a:solidFill>
                  <a:srgbClr val="FFFF00"/>
                </a:solidFill>
              </a:rPr>
              <a:t> Nam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- </a:t>
            </a:r>
            <a:r>
              <a:rPr lang="en-US" sz="2800" dirty="0" err="1" smtClean="0">
                <a:solidFill>
                  <a:srgbClr val="FFFF00"/>
                </a:solidFill>
              </a:rPr>
              <a:t>Chạy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khoảng</a:t>
            </a:r>
            <a:r>
              <a:rPr lang="en-US" sz="2800" dirty="0" smtClean="0">
                <a:solidFill>
                  <a:srgbClr val="FFFF00"/>
                </a:solidFill>
              </a:rPr>
              <a:t> 180 km, </a:t>
            </a:r>
            <a:r>
              <a:rPr lang="en-US" sz="2800" dirty="0" err="1" smtClean="0">
                <a:solidFill>
                  <a:srgbClr val="FFFF00"/>
                </a:solidFill>
              </a:rPr>
              <a:t>trải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rộng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gần</a:t>
            </a:r>
            <a:r>
              <a:rPr lang="en-US" sz="2800" dirty="0" smtClean="0">
                <a:solidFill>
                  <a:srgbClr val="FFFF00"/>
                </a:solidFill>
              </a:rPr>
              <a:t> 30km.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- </a:t>
            </a:r>
            <a:r>
              <a:rPr lang="en-US" sz="2800" dirty="0" err="1" smtClean="0">
                <a:solidFill>
                  <a:srgbClr val="FFFF00"/>
                </a:solidFill>
              </a:rPr>
              <a:t>Có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đỉnh</a:t>
            </a:r>
            <a:r>
              <a:rPr lang="en-US" sz="2800" dirty="0" smtClean="0">
                <a:solidFill>
                  <a:srgbClr val="FFFF00"/>
                </a:solidFill>
              </a:rPr>
              <a:t> Phan – xi – </a:t>
            </a:r>
            <a:r>
              <a:rPr lang="en-US" sz="2800" dirty="0" err="1" smtClean="0">
                <a:solidFill>
                  <a:srgbClr val="FFFF00"/>
                </a:solidFill>
              </a:rPr>
              <a:t>păng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nhất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nước</a:t>
            </a:r>
            <a:r>
              <a:rPr lang="en-US" sz="2800" dirty="0" smtClean="0">
                <a:solidFill>
                  <a:srgbClr val="FFFF00"/>
                </a:solidFill>
              </a:rPr>
              <a:t> ta.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086" y="3763095"/>
            <a:ext cx="655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2. </a:t>
            </a:r>
            <a:r>
              <a:rPr lang="en-US" sz="2800" dirty="0" err="1" smtClean="0">
                <a:solidFill>
                  <a:srgbClr val="FFFF00"/>
                </a:solidFill>
              </a:rPr>
              <a:t>Khí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hậu</a:t>
            </a:r>
            <a:r>
              <a:rPr lang="en-US" sz="2800" dirty="0" smtClean="0">
                <a:solidFill>
                  <a:srgbClr val="FFFF00"/>
                </a:solidFill>
              </a:rPr>
              <a:t> ở </a:t>
            </a:r>
            <a:r>
              <a:rPr lang="en-US" sz="2800" dirty="0" err="1" smtClean="0">
                <a:solidFill>
                  <a:srgbClr val="FFFF00"/>
                </a:solidFill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lạnh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quanh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năm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</a:p>
          <a:p>
            <a:pPr algn="just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Dãy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559165"/>
            <a:ext cx="8716419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kết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thúc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nay. </a:t>
            </a:r>
          </a:p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con.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51348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9699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80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10007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78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0145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5116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5307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3011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349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51348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5153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70202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48553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26904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2886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2671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20305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43970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4416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4897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723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7020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7039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768022"/>
            <a:ext cx="8716419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đầy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đủ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algn="ctr">
              <a:defRPr/>
            </a:pP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Ta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con!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600241" y="2219547"/>
            <a:ext cx="6566689" cy="1310989"/>
            <a:chOff x="3874404" y="3224403"/>
            <a:chExt cx="6566689" cy="1310989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41360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Hoàng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Liên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Sơn</a:t>
              </a:r>
              <a:endParaRPr lang="en-US" altLang="zh-CN" sz="40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4" y="3904450"/>
              <a:ext cx="65666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Dãy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núi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đồ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sộ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nhất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Nam 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" y="1037606"/>
            <a:ext cx="1678665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01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344998" y="184116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kể tên những dãy núi chính ở Bắc 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2991874">
            <a:off x="7837794" y="4267029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991874">
            <a:off x="6678631" y="285110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542870" y="1865603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0751077">
            <a:off x="4760770" y="203248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681454">
            <a:off x="2729022" y="2372802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670</Words>
  <Application>Microsoft Office PowerPoint</Application>
  <PresentationFormat>Widescreen</PresentationFormat>
  <Paragraphs>92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UTM Showcard</vt:lpstr>
      <vt:lpstr>UTM Impact</vt:lpstr>
      <vt:lpstr>微软雅黑</vt:lpstr>
      <vt:lpstr>方正粗谭黑简体</vt:lpstr>
      <vt:lpstr>Calibri Light</vt:lpstr>
      <vt:lpstr>Calibri</vt:lpstr>
      <vt:lpstr>Arial</vt:lpstr>
      <vt:lpstr>华文细黑</vt:lpstr>
      <vt:lpstr>冬青黑体简体中文 W3</vt:lpstr>
      <vt:lpstr>宋体</vt:lpstr>
      <vt:lpstr>Agency FB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Team KTUTS</dc:creator>
  <cp:keywords>Bao</cp:keywords>
  <cp:lastModifiedBy>Admin</cp:lastModifiedBy>
  <cp:revision>42</cp:revision>
  <dcterms:created xsi:type="dcterms:W3CDTF">2017-04-19T14:42:47Z</dcterms:created>
  <dcterms:modified xsi:type="dcterms:W3CDTF">2021-09-22T08:28:25Z</dcterms:modified>
</cp:coreProperties>
</file>